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88825" cy="6858000"/>
  <p:notesSz cx="6797675" cy="9926638"/>
  <p:embeddedFontLst>
    <p:embeddedFont>
      <p:font typeface="AU Passata" panose="020B0503030502030804" pitchFamily="34" charset="77"/>
      <p:regular r:id="rId10"/>
      <p:bold r:id="rId11"/>
    </p:embeddedFont>
    <p:embeddedFont>
      <p:font typeface="AU Passata Light" panose="020B0303030902030804" pitchFamily="34" charset="77"/>
      <p:regular r:id="rId12"/>
      <p:bold r:id="rId13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BB6EA-7D37-AB45-ADA5-76A6379EE816}" v="19" dt="2026-04-23T09:10:54.364"/>
    <p1510:client id="{28A9CA8F-4906-5F44-93DC-F649A9C5E71A}" v="8" dt="2026-04-23T09:33:29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6" autoAdjust="0"/>
    <p:restoredTop sz="93407" autoAdjust="0"/>
  </p:normalViewPr>
  <p:slideViewPr>
    <p:cSldViewPr snapToObjects="1" showGuides="1">
      <p:cViewPr varScale="1">
        <p:scale>
          <a:sx n="114" d="100"/>
          <a:sy n="114" d="100"/>
        </p:scale>
        <p:origin x="1088" y="16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drun Frost-Søgaard" userId="a3f2458d-1b43-4546-96e0-32a898d48acc" providerId="ADAL" clId="{7A0C4ECD-95CC-50D7-9415-391FB76A51D8}"/>
    <pc:docChg chg="custSel modMainMaster">
      <pc:chgData name="Gudrun Frost-Søgaard" userId="a3f2458d-1b43-4546-96e0-32a898d48acc" providerId="ADAL" clId="{7A0C4ECD-95CC-50D7-9415-391FB76A51D8}" dt="2026-04-23T09:33:29.829" v="36"/>
      <pc:docMkLst>
        <pc:docMk/>
      </pc:docMkLst>
      <pc:sldMasterChg chg="modSldLayout">
        <pc:chgData name="Gudrun Frost-Søgaard" userId="a3f2458d-1b43-4546-96e0-32a898d48acc" providerId="ADAL" clId="{7A0C4ECD-95CC-50D7-9415-391FB76A51D8}" dt="2026-04-23T09:33:29.829" v="36"/>
        <pc:sldMasterMkLst>
          <pc:docMk/>
          <pc:sldMasterMk cId="0" sldId="2147483648"/>
        </pc:sldMasterMkLst>
        <pc:sldLayoutChg chg="addSp delSp modSp mod">
          <pc:chgData name="Gudrun Frost-Søgaard" userId="a3f2458d-1b43-4546-96e0-32a898d48acc" providerId="ADAL" clId="{7A0C4ECD-95CC-50D7-9415-391FB76A51D8}" dt="2026-04-23T09:33:09.592" v="24"/>
          <pc:sldLayoutMkLst>
            <pc:docMk/>
            <pc:sldMasterMk cId="0" sldId="2147483648"/>
            <pc:sldLayoutMk cId="3999787102" sldId="2147483649"/>
          </pc:sldLayoutMkLst>
          <pc:picChg chg="add mod">
            <ac:chgData name="Gudrun Frost-Søgaard" userId="a3f2458d-1b43-4546-96e0-32a898d48acc" providerId="ADAL" clId="{7A0C4ECD-95CC-50D7-9415-391FB76A51D8}" dt="2026-04-23T09:33:09.592" v="24"/>
            <ac:picMkLst>
              <pc:docMk/>
              <pc:sldMasterMk cId="0" sldId="2147483648"/>
              <pc:sldLayoutMk cId="3999787102" sldId="2147483649"/>
              <ac:picMk id="3" creationId="{951E63EC-A0C7-56A6-CDE8-C6336C76CBA8}"/>
            </ac:picMkLst>
          </pc:picChg>
          <pc:picChg chg="del">
            <ac:chgData name="Gudrun Frost-Søgaard" userId="a3f2458d-1b43-4546-96e0-32a898d48acc" providerId="ADAL" clId="{7A0C4ECD-95CC-50D7-9415-391FB76A51D8}" dt="2026-04-23T09:33:09.035" v="23" actId="478"/>
            <ac:picMkLst>
              <pc:docMk/>
              <pc:sldMasterMk cId="0" sldId="2147483648"/>
              <pc:sldLayoutMk cId="3999787102" sldId="2147483649"/>
              <ac:picMk id="4" creationId="{8ED83321-0A0E-2813-7EBC-3E7A8E387811}"/>
            </ac:picMkLst>
          </pc:picChg>
        </pc:sldLayoutChg>
        <pc:sldLayoutChg chg="addSp delSp modSp mod">
          <pc:chgData name="Gudrun Frost-Søgaard" userId="a3f2458d-1b43-4546-96e0-32a898d48acc" providerId="ADAL" clId="{7A0C4ECD-95CC-50D7-9415-391FB76A51D8}" dt="2026-04-23T09:33:23.112" v="32"/>
          <pc:sldLayoutMkLst>
            <pc:docMk/>
            <pc:sldMasterMk cId="0" sldId="2147483648"/>
            <pc:sldLayoutMk cId="3077618257" sldId="2147483661"/>
          </pc:sldLayoutMkLst>
          <pc:picChg chg="del">
            <ac:chgData name="Gudrun Frost-Søgaard" userId="a3f2458d-1b43-4546-96e0-32a898d48acc" providerId="ADAL" clId="{7A0C4ECD-95CC-50D7-9415-391FB76A51D8}" dt="2026-04-23T09:33:22.729" v="31" actId="478"/>
            <ac:picMkLst>
              <pc:docMk/>
              <pc:sldMasterMk cId="0" sldId="2147483648"/>
              <pc:sldLayoutMk cId="3077618257" sldId="2147483661"/>
              <ac:picMk id="2" creationId="{06894900-2120-AEBA-CC5A-74C41FDC991B}"/>
            </ac:picMkLst>
          </pc:picChg>
          <pc:picChg chg="add mod">
            <ac:chgData name="Gudrun Frost-Søgaard" userId="a3f2458d-1b43-4546-96e0-32a898d48acc" providerId="ADAL" clId="{7A0C4ECD-95CC-50D7-9415-391FB76A51D8}" dt="2026-04-23T09:33:23.112" v="32"/>
            <ac:picMkLst>
              <pc:docMk/>
              <pc:sldMasterMk cId="0" sldId="2147483648"/>
              <pc:sldLayoutMk cId="3077618257" sldId="2147483661"/>
              <ac:picMk id="3" creationId="{02C80A0C-50B0-1009-B003-66878A9FF2EF}"/>
            </ac:picMkLst>
          </pc:picChg>
        </pc:sldLayoutChg>
        <pc:sldLayoutChg chg="addSp delSp modSp mod">
          <pc:chgData name="Gudrun Frost-Søgaard" userId="a3f2458d-1b43-4546-96e0-32a898d48acc" providerId="ADAL" clId="{7A0C4ECD-95CC-50D7-9415-391FB76A51D8}" dt="2026-04-23T09:33:05.129" v="22"/>
          <pc:sldLayoutMkLst>
            <pc:docMk/>
            <pc:sldMasterMk cId="0" sldId="2147483648"/>
            <pc:sldLayoutMk cId="3997128513" sldId="2147483662"/>
          </pc:sldLayoutMkLst>
          <pc:picChg chg="add del mod">
            <ac:chgData name="Gudrun Frost-Søgaard" userId="a3f2458d-1b43-4546-96e0-32a898d48acc" providerId="ADAL" clId="{7A0C4ECD-95CC-50D7-9415-391FB76A51D8}" dt="2026-04-23T09:20:01.873" v="1" actId="478"/>
            <ac:picMkLst>
              <pc:docMk/>
              <pc:sldMasterMk cId="0" sldId="2147483648"/>
              <pc:sldLayoutMk cId="3997128513" sldId="2147483662"/>
              <ac:picMk id="6" creationId="{698DD95C-213C-B666-0E5F-80426C4B83ED}"/>
            </ac:picMkLst>
          </pc:picChg>
          <pc:picChg chg="add del mod">
            <ac:chgData name="Gudrun Frost-Søgaard" userId="a3f2458d-1b43-4546-96e0-32a898d48acc" providerId="ADAL" clId="{7A0C4ECD-95CC-50D7-9415-391FB76A51D8}" dt="2026-04-23T09:20:55.120" v="5" actId="478"/>
            <ac:picMkLst>
              <pc:docMk/>
              <pc:sldMasterMk cId="0" sldId="2147483648"/>
              <pc:sldLayoutMk cId="3997128513" sldId="2147483662"/>
              <ac:picMk id="6" creationId="{C3DB5DDE-7DE0-CA59-0664-61687EDCEDEF}"/>
            </ac:picMkLst>
          </pc:picChg>
          <pc:picChg chg="del">
            <ac:chgData name="Gudrun Frost-Søgaard" userId="a3f2458d-1b43-4546-96e0-32a898d48acc" providerId="ADAL" clId="{7A0C4ECD-95CC-50D7-9415-391FB76A51D8}" dt="2026-04-23T09:33:04.339" v="21" actId="478"/>
            <ac:picMkLst>
              <pc:docMk/>
              <pc:sldMasterMk cId="0" sldId="2147483648"/>
              <pc:sldLayoutMk cId="3997128513" sldId="2147483662"/>
              <ac:picMk id="9" creationId="{7E13F185-C070-4905-229F-F281BD70CE8B}"/>
            </ac:picMkLst>
          </pc:picChg>
          <pc:picChg chg="add del mod">
            <ac:chgData name="Gudrun Frost-Søgaard" userId="a3f2458d-1b43-4546-96e0-32a898d48acc" providerId="ADAL" clId="{7A0C4ECD-95CC-50D7-9415-391FB76A51D8}" dt="2026-04-23T09:20:43.136" v="3" actId="478"/>
            <ac:picMkLst>
              <pc:docMk/>
              <pc:sldMasterMk cId="0" sldId="2147483648"/>
              <pc:sldLayoutMk cId="3997128513" sldId="2147483662"/>
              <ac:picMk id="10" creationId="{3218C870-9FDA-3891-A213-DD42F1D9BF78}"/>
            </ac:picMkLst>
          </pc:picChg>
          <pc:picChg chg="add del mod">
            <ac:chgData name="Gudrun Frost-Søgaard" userId="a3f2458d-1b43-4546-96e0-32a898d48acc" providerId="ADAL" clId="{7A0C4ECD-95CC-50D7-9415-391FB76A51D8}" dt="2026-04-23T09:33:02.598" v="20" actId="21"/>
            <ac:picMkLst>
              <pc:docMk/>
              <pc:sldMasterMk cId="0" sldId="2147483648"/>
              <pc:sldLayoutMk cId="3997128513" sldId="2147483662"/>
              <ac:picMk id="13" creationId="{E0EBCE18-9BAE-47D8-223A-34B2D89475A7}"/>
            </ac:picMkLst>
          </pc:picChg>
          <pc:picChg chg="add mod">
            <ac:chgData name="Gudrun Frost-Søgaard" userId="a3f2458d-1b43-4546-96e0-32a898d48acc" providerId="ADAL" clId="{7A0C4ECD-95CC-50D7-9415-391FB76A51D8}" dt="2026-04-23T09:33:05.129" v="22"/>
            <ac:picMkLst>
              <pc:docMk/>
              <pc:sldMasterMk cId="0" sldId="2147483648"/>
              <pc:sldLayoutMk cId="3997128513" sldId="2147483662"/>
              <ac:picMk id="14" creationId="{4DBCA408-9D62-0820-EA73-CB4E5406E97A}"/>
            </ac:picMkLst>
          </pc:picChg>
        </pc:sldLayoutChg>
        <pc:sldLayoutChg chg="addSp delSp modSp mod">
          <pc:chgData name="Gudrun Frost-Søgaard" userId="a3f2458d-1b43-4546-96e0-32a898d48acc" providerId="ADAL" clId="{7A0C4ECD-95CC-50D7-9415-391FB76A51D8}" dt="2026-04-23T09:33:16.903" v="28"/>
          <pc:sldLayoutMkLst>
            <pc:docMk/>
            <pc:sldMasterMk cId="0" sldId="2147483648"/>
            <pc:sldLayoutMk cId="2260751815" sldId="2147483663"/>
          </pc:sldLayoutMkLst>
          <pc:picChg chg="del">
            <ac:chgData name="Gudrun Frost-Søgaard" userId="a3f2458d-1b43-4546-96e0-32a898d48acc" providerId="ADAL" clId="{7A0C4ECD-95CC-50D7-9415-391FB76A51D8}" dt="2026-04-23T09:33:16.490" v="27" actId="478"/>
            <ac:picMkLst>
              <pc:docMk/>
              <pc:sldMasterMk cId="0" sldId="2147483648"/>
              <pc:sldLayoutMk cId="2260751815" sldId="2147483663"/>
              <ac:picMk id="2" creationId="{975EA9D1-B235-FFD1-F5C5-E435641F42A8}"/>
            </ac:picMkLst>
          </pc:picChg>
          <pc:picChg chg="add mod">
            <ac:chgData name="Gudrun Frost-Søgaard" userId="a3f2458d-1b43-4546-96e0-32a898d48acc" providerId="ADAL" clId="{7A0C4ECD-95CC-50D7-9415-391FB76A51D8}" dt="2026-04-23T09:33:16.903" v="28"/>
            <ac:picMkLst>
              <pc:docMk/>
              <pc:sldMasterMk cId="0" sldId="2147483648"/>
              <pc:sldLayoutMk cId="2260751815" sldId="2147483663"/>
              <ac:picMk id="3" creationId="{861EBE86-B50F-7F2B-7889-EDF2F11771CD}"/>
            </ac:picMkLst>
          </pc:picChg>
        </pc:sldLayoutChg>
        <pc:sldLayoutChg chg="addSp delSp modSp mod">
          <pc:chgData name="Gudrun Frost-Søgaard" userId="a3f2458d-1b43-4546-96e0-32a898d48acc" providerId="ADAL" clId="{7A0C4ECD-95CC-50D7-9415-391FB76A51D8}" dt="2026-04-23T09:33:26.326" v="34"/>
          <pc:sldLayoutMkLst>
            <pc:docMk/>
            <pc:sldMasterMk cId="0" sldId="2147483648"/>
            <pc:sldLayoutMk cId="1796140097" sldId="2147483664"/>
          </pc:sldLayoutMkLst>
          <pc:picChg chg="del">
            <ac:chgData name="Gudrun Frost-Søgaard" userId="a3f2458d-1b43-4546-96e0-32a898d48acc" providerId="ADAL" clId="{7A0C4ECD-95CC-50D7-9415-391FB76A51D8}" dt="2026-04-23T09:33:25.911" v="33" actId="478"/>
            <ac:picMkLst>
              <pc:docMk/>
              <pc:sldMasterMk cId="0" sldId="2147483648"/>
              <pc:sldLayoutMk cId="1796140097" sldId="2147483664"/>
              <ac:picMk id="2" creationId="{F84F3B20-47FA-9F84-7A93-57BF28DDEAA5}"/>
            </ac:picMkLst>
          </pc:picChg>
          <pc:picChg chg="add mod">
            <ac:chgData name="Gudrun Frost-Søgaard" userId="a3f2458d-1b43-4546-96e0-32a898d48acc" providerId="ADAL" clId="{7A0C4ECD-95CC-50D7-9415-391FB76A51D8}" dt="2026-04-23T09:33:26.326" v="34"/>
            <ac:picMkLst>
              <pc:docMk/>
              <pc:sldMasterMk cId="0" sldId="2147483648"/>
              <pc:sldLayoutMk cId="1796140097" sldId="2147483664"/>
              <ac:picMk id="3" creationId="{AC5D9E54-D6B4-1CAE-E0A7-741C211FD0DE}"/>
            </ac:picMkLst>
          </pc:picChg>
        </pc:sldLayoutChg>
        <pc:sldLayoutChg chg="addSp delSp modSp mod">
          <pc:chgData name="Gudrun Frost-Søgaard" userId="a3f2458d-1b43-4546-96e0-32a898d48acc" providerId="ADAL" clId="{7A0C4ECD-95CC-50D7-9415-391FB76A51D8}" dt="2026-04-23T09:33:12.975" v="26"/>
          <pc:sldLayoutMkLst>
            <pc:docMk/>
            <pc:sldMasterMk cId="0" sldId="2147483648"/>
            <pc:sldLayoutMk cId="2087004173" sldId="2147483668"/>
          </pc:sldLayoutMkLst>
          <pc:picChg chg="del">
            <ac:chgData name="Gudrun Frost-Søgaard" userId="a3f2458d-1b43-4546-96e0-32a898d48acc" providerId="ADAL" clId="{7A0C4ECD-95CC-50D7-9415-391FB76A51D8}" dt="2026-04-23T09:33:12.547" v="25" actId="478"/>
            <ac:picMkLst>
              <pc:docMk/>
              <pc:sldMasterMk cId="0" sldId="2147483648"/>
              <pc:sldLayoutMk cId="2087004173" sldId="2147483668"/>
              <ac:picMk id="2" creationId="{D0ABEB4B-CB9C-35E7-D9C8-2D2F7969068D}"/>
            </ac:picMkLst>
          </pc:picChg>
          <pc:picChg chg="add mod">
            <ac:chgData name="Gudrun Frost-Søgaard" userId="a3f2458d-1b43-4546-96e0-32a898d48acc" providerId="ADAL" clId="{7A0C4ECD-95CC-50D7-9415-391FB76A51D8}" dt="2026-04-23T09:33:12.975" v="26"/>
            <ac:picMkLst>
              <pc:docMk/>
              <pc:sldMasterMk cId="0" sldId="2147483648"/>
              <pc:sldLayoutMk cId="2087004173" sldId="2147483668"/>
              <ac:picMk id="3" creationId="{F3992337-5CA0-A448-7EC5-C90107AC6A07}"/>
            </ac:picMkLst>
          </pc:picChg>
        </pc:sldLayoutChg>
        <pc:sldLayoutChg chg="addSp delSp modSp mod">
          <pc:chgData name="Gudrun Frost-Søgaard" userId="a3f2458d-1b43-4546-96e0-32a898d48acc" providerId="ADAL" clId="{7A0C4ECD-95CC-50D7-9415-391FB76A51D8}" dt="2026-04-23T09:33:20.181" v="30"/>
          <pc:sldLayoutMkLst>
            <pc:docMk/>
            <pc:sldMasterMk cId="0" sldId="2147483648"/>
            <pc:sldLayoutMk cId="93570263" sldId="2147483670"/>
          </pc:sldLayoutMkLst>
          <pc:picChg chg="del">
            <ac:chgData name="Gudrun Frost-Søgaard" userId="a3f2458d-1b43-4546-96e0-32a898d48acc" providerId="ADAL" clId="{7A0C4ECD-95CC-50D7-9415-391FB76A51D8}" dt="2026-04-23T09:33:19.805" v="29" actId="478"/>
            <ac:picMkLst>
              <pc:docMk/>
              <pc:sldMasterMk cId="0" sldId="2147483648"/>
              <pc:sldLayoutMk cId="93570263" sldId="2147483670"/>
              <ac:picMk id="2" creationId="{6D6538D9-F088-D522-1AC8-F09649382569}"/>
            </ac:picMkLst>
          </pc:picChg>
          <pc:picChg chg="add mod">
            <ac:chgData name="Gudrun Frost-Søgaard" userId="a3f2458d-1b43-4546-96e0-32a898d48acc" providerId="ADAL" clId="{7A0C4ECD-95CC-50D7-9415-391FB76A51D8}" dt="2026-04-23T09:33:20.181" v="30"/>
            <ac:picMkLst>
              <pc:docMk/>
              <pc:sldMasterMk cId="0" sldId="2147483648"/>
              <pc:sldLayoutMk cId="93570263" sldId="2147483670"/>
              <ac:picMk id="3" creationId="{DAB633B2-0EA4-2CE1-2072-EC6086063340}"/>
            </ac:picMkLst>
          </pc:picChg>
        </pc:sldLayoutChg>
        <pc:sldLayoutChg chg="addSp delSp modSp mod">
          <pc:chgData name="Gudrun Frost-Søgaard" userId="a3f2458d-1b43-4546-96e0-32a898d48acc" providerId="ADAL" clId="{7A0C4ECD-95CC-50D7-9415-391FB76A51D8}" dt="2026-04-23T09:33:29.829" v="36"/>
          <pc:sldLayoutMkLst>
            <pc:docMk/>
            <pc:sldMasterMk cId="0" sldId="2147483648"/>
            <pc:sldLayoutMk cId="1495154628" sldId="2147483671"/>
          </pc:sldLayoutMkLst>
          <pc:picChg chg="del">
            <ac:chgData name="Gudrun Frost-Søgaard" userId="a3f2458d-1b43-4546-96e0-32a898d48acc" providerId="ADAL" clId="{7A0C4ECD-95CC-50D7-9415-391FB76A51D8}" dt="2026-04-23T09:33:28.565" v="35" actId="478"/>
            <ac:picMkLst>
              <pc:docMk/>
              <pc:sldMasterMk cId="0" sldId="2147483648"/>
              <pc:sldLayoutMk cId="1495154628" sldId="2147483671"/>
              <ac:picMk id="2" creationId="{490BFC31-1190-F5FB-1A44-30835F8C11CF}"/>
            </ac:picMkLst>
          </pc:picChg>
          <pc:picChg chg="add mod">
            <ac:chgData name="Gudrun Frost-Søgaard" userId="a3f2458d-1b43-4546-96e0-32a898d48acc" providerId="ADAL" clId="{7A0C4ECD-95CC-50D7-9415-391FB76A51D8}" dt="2026-04-23T09:33:29.829" v="36"/>
            <ac:picMkLst>
              <pc:docMk/>
              <pc:sldMasterMk cId="0" sldId="2147483648"/>
              <pc:sldLayoutMk cId="1495154628" sldId="2147483671"/>
              <ac:picMk id="3" creationId="{FD7671EA-7B17-37D2-6190-90D9934AFE5B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3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41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0789B0E-D51F-0843-AD04-F8938CF812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OFF_logo1Computed"/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F523-7795-294E-943C-86F053BBE935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5838" y="2484000"/>
            <a:ext cx="7200000" cy="1661993"/>
          </a:xfrm>
        </p:spPr>
        <p:txBody>
          <a:bodyPr wrap="square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2C13C6EA-9A54-024D-BFF2-073BEF94C9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43" y="6309319"/>
            <a:ext cx="1196813" cy="390265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6A64D5AC-E35A-FB46-9617-59A61520140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12" y="6328800"/>
            <a:ext cx="625856" cy="31292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88FD857-D7C2-D4B0-57C6-7789E06EE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844" y="6314400"/>
            <a:ext cx="1206373" cy="264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_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7987BE7-F3A5-7D4C-A200-9AA87E76A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6400" y="2484000"/>
            <a:ext cx="7200000" cy="1661993"/>
          </a:xfrm>
        </p:spPr>
        <p:txBody>
          <a:bodyPr wrap="square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4392000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CA2F72-6544-0E48-90C5-986226BB1813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OFF_logo1Computed">
            <a:extLst>
              <a:ext uri="{FF2B5EF4-FFF2-40B4-BE49-F238E27FC236}">
                <a16:creationId xmlns:a16="http://schemas.microsoft.com/office/drawing/2014/main" id="{9A6CE90C-F003-D1FC-7F1F-8EF3FEC9EC6D}"/>
              </a:ext>
            </a:extLst>
          </p:cNvPr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7" name="Au logo">
            <a:extLst>
              <a:ext uri="{FF2B5EF4-FFF2-40B4-BE49-F238E27FC236}">
                <a16:creationId xmlns:a16="http://schemas.microsoft.com/office/drawing/2014/main" id="{9025E25F-2692-36B9-2046-9599A56B6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B227ECE-F774-B50D-D2AF-A1736E7EB1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5" y="6309319"/>
            <a:ext cx="1196813" cy="39026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690FF07-24DA-9EDB-3EB5-930AB81E25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6328800"/>
            <a:ext cx="625856" cy="312928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C513706-37E8-8DAB-B63D-1DDCF9977D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956" y="6314400"/>
            <a:ext cx="1206373" cy="2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6FA0C3B-2D39-D645-98CB-24ED3C4FC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85838" y="2482343"/>
            <a:ext cx="7200000" cy="1661993"/>
          </a:xfrm>
        </p:spPr>
        <p:txBody>
          <a:bodyPr wrap="square" anchor="ctr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5F40-1DFB-D647-816F-1567A7D97A5D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OFF_logo1Computed">
            <a:extLst>
              <a:ext uri="{FF2B5EF4-FFF2-40B4-BE49-F238E27FC236}">
                <a16:creationId xmlns:a16="http://schemas.microsoft.com/office/drawing/2014/main" id="{348DEF5C-0D16-2B56-952C-2721DDA16770}"/>
              </a:ext>
            </a:extLst>
          </p:cNvPr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5" name="Au logo">
            <a:extLst>
              <a:ext uri="{FF2B5EF4-FFF2-40B4-BE49-F238E27FC236}">
                <a16:creationId xmlns:a16="http://schemas.microsoft.com/office/drawing/2014/main" id="{B7AA1985-58D5-0A28-1ABF-0CD4C6D417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0893EB3-36E9-396B-C17A-4EFA0E1CB9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55" y="6309319"/>
            <a:ext cx="1196813" cy="39026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EB13C8C-5AA7-361B-761C-591016364F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6328800"/>
            <a:ext cx="625856" cy="31292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309D1C6-53DC-37D9-50F8-C273286635B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956" y="6314400"/>
            <a:ext cx="1206373" cy="2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m side med overskrift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81844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4FAD-C869-C64A-952A-41403DA948A4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</a:p>
        </p:txBody>
      </p:sp>
      <p:sp>
        <p:nvSpPr>
          <p:cNvPr id="11" name="Pladsholder til slidenummer 37">
            <a:extLst>
              <a:ext uri="{FF2B5EF4-FFF2-40B4-BE49-F238E27FC236}">
                <a16:creationId xmlns:a16="http://schemas.microsoft.com/office/drawing/2014/main" id="{9C269F06-1E23-C744-AB16-5E8653A19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4DBCA408-9D62-0820-EA73-CB4E5406E9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77" y="6186720"/>
            <a:ext cx="34544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m. side med overskrift og brødtekst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BB72DD-8B06-4C41-B05B-3FBBAB16007F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27915" y="230400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2" name="Pladsholder til slidenummer 37">
            <a:extLst>
              <a:ext uri="{FF2B5EF4-FFF2-40B4-BE49-F238E27FC236}">
                <a16:creationId xmlns:a16="http://schemas.microsoft.com/office/drawing/2014/main" id="{2EF2415B-A15D-4A4A-879A-B6288BDAE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51E63EC-A0C7-56A6-CDE8-C6336C76C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77" y="6186720"/>
            <a:ext cx="34544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05DB135-CF6C-C84E-B29E-587A501D3103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slidenummer 37">
            <a:extLst>
              <a:ext uri="{FF2B5EF4-FFF2-40B4-BE49-F238E27FC236}">
                <a16:creationId xmlns:a16="http://schemas.microsoft.com/office/drawing/2014/main" id="{4E52A586-E761-1049-A818-4DE7A733F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3992337-5CA0-A448-7EC5-C90107AC6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77" y="6186720"/>
            <a:ext cx="34544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F391F6-D2AB-6D4A-A934-E93B4041CD67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Pladsholder til slidenummer 37">
            <a:extLst>
              <a:ext uri="{FF2B5EF4-FFF2-40B4-BE49-F238E27FC236}">
                <a16:creationId xmlns:a16="http://schemas.microsoft.com/office/drawing/2014/main" id="{D41E0A05-E0A9-764F-A282-15E4C0EEA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24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2C80A0C-50B0-1009-B003-66878A9FF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77" y="6186720"/>
            <a:ext cx="34544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 dirty="0"/>
          </a:p>
          <a:p>
            <a:pPr lvl="1"/>
            <a:r>
              <a:rPr lang="da-DK" noProof="0" dirty="0"/>
              <a:t>Second level</a:t>
            </a:r>
            <a:endParaRPr lang="da-DK" dirty="0"/>
          </a:p>
          <a:p>
            <a:pPr lvl="2"/>
            <a:r>
              <a:rPr lang="da-DK" noProof="0" dirty="0"/>
              <a:t>Third level</a:t>
            </a:r>
            <a:endParaRPr lang="da-DK" dirty="0"/>
          </a:p>
          <a:p>
            <a:pPr lvl="3"/>
            <a:r>
              <a:rPr lang="da-DK" noProof="0" dirty="0"/>
              <a:t>Fourth level</a:t>
            </a:r>
            <a:endParaRPr lang="da-DK" dirty="0"/>
          </a:p>
          <a:p>
            <a:pPr lvl="4"/>
            <a:r>
              <a:rPr lang="da-DK" noProof="0" dirty="0"/>
              <a:t>Fifth level</a:t>
            </a:r>
            <a:endParaRPr lang="da-DK" dirty="0"/>
          </a:p>
          <a:p>
            <a:pPr lvl="5"/>
            <a:r>
              <a:rPr lang="da-DK" noProof="0" dirty="0"/>
              <a:t>6 level</a:t>
            </a:r>
            <a:endParaRPr lang="da-DK" dirty="0"/>
          </a:p>
          <a:p>
            <a:pPr lvl="6"/>
            <a:r>
              <a:rPr lang="da-DK" noProof="0" dirty="0"/>
              <a:t>7 level</a:t>
            </a:r>
            <a:endParaRPr lang="da-DK" dirty="0"/>
          </a:p>
          <a:p>
            <a:pPr lvl="7"/>
            <a:r>
              <a:rPr lang="da-DK" noProof="0" dirty="0"/>
              <a:t>8 level</a:t>
            </a:r>
            <a:endParaRPr lang="da-DK" dirty="0"/>
          </a:p>
          <a:p>
            <a:pPr lvl="8"/>
            <a:r>
              <a:rPr lang="da-DK" noProof="0" dirty="0"/>
              <a:t>9 level</a:t>
            </a:r>
            <a:endParaRPr lang="da-DK" dirty="0"/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da-DK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0D235BE8-C6D7-5542-8781-1BFA9C65C228}" type="datetime1">
              <a:rPr lang="da-DK" smtClean="0"/>
              <a:t>23.04.2026</a:t>
            </a:fld>
            <a:r>
              <a:rPr lang="da-DK"/>
              <a:t>05-10-2020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266A0454-F672-464F-B730-B3C5BE4D34B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45" y="6321855"/>
            <a:ext cx="625856" cy="312928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7DF16FE4-F408-6342-B830-1A26A30ED0D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32" y="6309319"/>
            <a:ext cx="1190416" cy="388179"/>
          </a:xfrm>
          <a:prstGeom prst="rect">
            <a:avLst/>
          </a:prstGeom>
        </p:spPr>
      </p:pic>
      <p:sp>
        <p:nvSpPr>
          <p:cNvPr id="22" name="Pladsholder til dato 3">
            <a:extLst>
              <a:ext uri="{FF2B5EF4-FFF2-40B4-BE49-F238E27FC236}">
                <a16:creationId xmlns:a16="http://schemas.microsoft.com/office/drawing/2014/main" id="{D31E36F2-6C09-4741-A6E5-E7C114FB77E4}"/>
              </a:ext>
            </a:extLst>
          </p:cNvPr>
          <p:cNvSpPr txBox="1">
            <a:spLocks/>
          </p:cNvSpPr>
          <p:nvPr userDrawn="1"/>
        </p:nvSpPr>
        <p:spPr>
          <a:xfrm>
            <a:off x="9684000" y="6332373"/>
            <a:ext cx="2045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700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1pPr>
            <a:lvl2pPr marL="60949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2pPr>
            <a:lvl3pPr marL="1218987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3pPr>
            <a:lvl4pPr marL="1828480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4pPr>
            <a:lvl5pPr marL="2437973" algn="l" rtl="0" fontAlgn="base">
              <a:lnSpc>
                <a:spcPts val="4799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4799" kern="1200">
                <a:solidFill>
                  <a:schemeClr val="tx1"/>
                </a:solidFill>
                <a:latin typeface="AU Passata" pitchFamily="34" charset="0"/>
                <a:ea typeface="+mn-ea"/>
                <a:cs typeface="+mn-cs"/>
              </a:defRPr>
            </a:lvl9pPr>
          </a:lstStyle>
          <a:p>
            <a:fld id="{0BF04409-BC89-0F45-B796-D693C1BFE776}" type="datetime1">
              <a:rPr lang="da-DK" smtClean="0"/>
              <a:pPr/>
              <a:t>23.04.2026</a:t>
            </a:fld>
            <a:endParaRPr lang="da-DK" dirty="0"/>
          </a:p>
        </p:txBody>
      </p:sp>
      <p:sp>
        <p:nvSpPr>
          <p:cNvPr id="24" name="Pladsholder til slidenummer 37">
            <a:extLst>
              <a:ext uri="{FF2B5EF4-FFF2-40B4-BE49-F238E27FC236}">
                <a16:creationId xmlns:a16="http://schemas.microsoft.com/office/drawing/2014/main" id="{FD05FD05-F047-2241-9202-9178168E0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4000" y="615600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50CF231-EB82-444D-B61C-EFE63E67D40E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42F16797-7223-3D40-BA73-19CCCFADFE3D}"/>
              </a:ext>
            </a:extLst>
          </p:cNvPr>
          <p:cNvCxnSpPr/>
          <p:nvPr userDrawn="1"/>
        </p:nvCxnSpPr>
        <p:spPr bwMode="auto">
          <a:xfrm>
            <a:off x="11682000" y="6521125"/>
            <a:ext cx="72008" cy="0"/>
          </a:xfrm>
          <a:prstGeom prst="line">
            <a:avLst/>
          </a:prstGeom>
          <a:solidFill>
            <a:schemeClr val="accent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OFF_logo1Computed">
            <a:extLst>
              <a:ext uri="{FF2B5EF4-FFF2-40B4-BE49-F238E27FC236}">
                <a16:creationId xmlns:a16="http://schemas.microsoft.com/office/drawing/2014/main" id="{18E9774F-72EE-4B4D-970B-936A72230045}"/>
              </a:ext>
            </a:extLst>
          </p:cNvPr>
          <p:cNvSpPr/>
          <p:nvPr userDrawn="1"/>
        </p:nvSpPr>
        <p:spPr bwMode="auto">
          <a:xfrm flipH="1">
            <a:off x="972064" y="5997600"/>
            <a:ext cx="1161908" cy="72215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10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Aarhus
Universitet</a:t>
            </a:r>
          </a:p>
          <a:p>
            <a:pPr marL="0" marR="0" indent="0" algn="l" defTabSz="914400" rtl="0" eaLnBrk="1" fontAlgn="base" latinLnBrk="0" hangingPunct="1">
              <a:lnSpc>
                <a:spcPts val="11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600" b="0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health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427B056-93F2-7ADB-F39A-9841349551C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779" y="6309320"/>
            <a:ext cx="1206373" cy="2640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2" r:id="rId4"/>
    <p:sldLayoutId id="2147483649" r:id="rId5"/>
    <p:sldLayoutId id="2147483668" r:id="rId6"/>
    <p:sldLayoutId id="2147483661" r:id="rId7"/>
  </p:sldLayoutIdLst>
  <p:hf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1CE38-3E51-F94B-A658-3E5E83E3FD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91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6A599-0BBD-5347-8338-70765ED6A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836B547-F202-F143-9B24-5596F24B5C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C7DFD0-B329-C145-975B-25CEC9D2DAD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BCA2F72-6544-0E48-90C5-986226BB1813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5989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BA9C1-EA20-3042-BDE3-2E12185AC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0DCF101-59DB-FC4F-81F1-66303802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5F40-1DFB-D647-816F-1567A7D97A5D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681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B604D6AD-58F4-9E44-B95D-D37A90806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703ABE1-5BA8-C04F-9D82-38B4FE87B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04FAD-C869-C64A-952A-41403DA948A4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CC083F-7257-734A-A057-900E692E8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36ED37E-354E-A945-9198-348262C26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CF231-EB82-444D-B61C-EFE63E67D40E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666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533B8024-B07A-6B45-935A-D31AC08EAD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570A0CF-4A1C-CE4F-AF4A-70E4DE84C1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BB72DD-8B06-4C41-B05B-3FBBAB16007F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F6F5B5-61FB-F74A-9960-D3955C13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0E1C20A-4890-FC40-9610-C3D5C5F410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2DE164-6666-B548-99FD-A0E1D32FF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CF231-EB82-444D-B61C-EFE63E67D40E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807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4D1C4A0-9162-A841-959E-73FDEFF641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9F391F6-D2AB-6D4A-A934-E93B4041CD67}" type="datetime1">
              <a:rPr lang="da-DK" smtClean="0"/>
              <a:t>23.04.2026</a:t>
            </a:fld>
            <a:r>
              <a:rPr lang="da-DK"/>
              <a:t>05-10-2020</a:t>
            </a:r>
            <a:endParaRPr lang="da-DK" dirty="0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5B87C-DF6A-1642-B26C-C1F37D03C5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A0FABA8-AE5C-DE43-9A9E-23139DD65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CF231-EB82-444D-B61C-EFE63E67D40E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6302059"/>
      </p:ext>
    </p:extLst>
  </p:cSld>
  <p:clrMapOvr>
    <a:masterClrMapping/>
  </p:clrMapOvr>
</p:sld>
</file>

<file path=ppt/theme/theme1.xml><?xml version="1.0" encoding="utf-8"?>
<a:theme xmlns:a="http://schemas.openxmlformats.org/drawingml/2006/main" name="AU 16:9">
  <a:themeElements>
    <a:clrScheme name="Brugerdefineret 3">
      <a:dk1>
        <a:srgbClr val="000000"/>
      </a:dk1>
      <a:lt1>
        <a:srgbClr val="FFFFFF"/>
      </a:lt1>
      <a:dk2>
        <a:srgbClr val="1A3703"/>
      </a:dk2>
      <a:lt2>
        <a:srgbClr val="193602"/>
      </a:lt2>
      <a:accent1>
        <a:srgbClr val="415720"/>
      </a:accent1>
      <a:accent2>
        <a:srgbClr val="A0B08B"/>
      </a:accent2>
      <a:accent3>
        <a:srgbClr val="A0C861"/>
      </a:accent3>
      <a:accent4>
        <a:srgbClr val="587337"/>
      </a:accent4>
      <a:accent5>
        <a:srgbClr val="E2EDD0"/>
      </a:accent5>
      <a:accent6>
        <a:srgbClr val="C6C6C6"/>
      </a:accent6>
      <a:hlink>
        <a:srgbClr val="C3CDB3"/>
      </a:hlink>
      <a:folHlink>
        <a:srgbClr val="C3CCB3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1fd1d36-fecb-47ca-b7d7-d0df0370a198}" enabled="0" method="" siteId="{61fd1d36-fecb-47ca-b7d7-d0df0370a19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</Words>
  <Application>Microsoft Macintosh PowerPoint</Application>
  <PresentationFormat>Brugerdefineret</PresentationFormat>
  <Paragraphs>9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AU Passata</vt:lpstr>
      <vt:lpstr>AU Passata Light</vt:lpstr>
      <vt:lpstr>Arial</vt:lpstr>
      <vt:lpstr>Calibri</vt:lpstr>
      <vt:lpstr>AU 16:9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2026-04-23T09:38:53Z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636832280615680096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2561</vt:lpwstr>
  </property>
  <property fmtid="{D5CDD505-2E9C-101B-9397-08002B2CF9AE}" pid="62" name="colorthemechange">
    <vt:lpwstr>True</vt:lpwstr>
  </property>
</Properties>
</file>